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theme/theme4.xml" ContentType="application/vnd.openxmlformats-officedocument.theme+xml"/>
  <Override PartName="/ppt/slideLayouts/slideLayout5.xml" ContentType="application/vnd.openxmlformats-officedocument.presentationml.slideLayout+xml"/>
  <Override PartName="/ppt/theme/theme5.xml" ContentType="application/vnd.openxmlformats-officedocument.theme+xml"/>
  <Override PartName="/ppt/slideLayouts/slideLayout6.xml" ContentType="application/vnd.openxmlformats-officedocument.presentationml.slideLayout+xml"/>
  <Override PartName="/ppt/theme/theme6.xml" ContentType="application/vnd.openxmlformats-officedocument.theme+xml"/>
  <Override PartName="/ppt/slideLayouts/slideLayout7.xml" ContentType="application/vnd.openxmlformats-officedocument.presentationml.slideLayout+xml"/>
  <Override PartName="/ppt/theme/theme7.xml" ContentType="application/vnd.openxmlformats-officedocument.theme+xml"/>
  <Override PartName="/ppt/slideLayouts/slideLayout8.xml" ContentType="application/vnd.openxmlformats-officedocument.presentationml.slideLayout+xml"/>
  <Override PartName="/ppt/theme/theme8.xml" ContentType="application/vnd.openxmlformats-officedocument.theme+xml"/>
  <Override PartName="/ppt/slideLayouts/slideLayout9.xml" ContentType="application/vnd.openxmlformats-officedocument.presentationml.slideLayout+xml"/>
  <Override PartName="/ppt/theme/theme9.xml" ContentType="application/vnd.openxmlformats-officedocument.theme+xml"/>
  <Override PartName="/ppt/slideLayouts/slideLayout10.xml" ContentType="application/vnd.openxmlformats-officedocument.presentationml.slideLayout+xml"/>
  <Override PartName="/ppt/theme/theme10.xml" ContentType="application/vnd.openxmlformats-officedocument.theme+xml"/>
  <Override PartName="/ppt/slideLayouts/slideLayout11.xml" ContentType="application/vnd.openxmlformats-officedocument.presentationml.slideLayout+xml"/>
  <Override PartName="/ppt/theme/theme11.xml" ContentType="application/vnd.openxmlformats-officedocument.theme+xml"/>
  <Override PartName="/ppt/slideLayouts/slideLayout12.xml" ContentType="application/vnd.openxmlformats-officedocument.presentationml.slideLayout+xml"/>
  <Override PartName="/ppt/theme/theme1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0" r:id="rId2"/>
    <p:sldMasterId id="2147483652" r:id="rId3"/>
    <p:sldMasterId id="2147483654" r:id="rId4"/>
    <p:sldMasterId id="2147483656" r:id="rId5"/>
    <p:sldMasterId id="2147483658" r:id="rId6"/>
    <p:sldMasterId id="2147483660" r:id="rId7"/>
    <p:sldMasterId id="2147483662" r:id="rId8"/>
    <p:sldMasterId id="2147483664" r:id="rId9"/>
    <p:sldMasterId id="2147483666" r:id="rId10"/>
    <p:sldMasterId id="2147483668" r:id="rId11"/>
    <p:sldMasterId id="2147483670" r:id="rId12"/>
  </p:sldMasterIdLst>
  <p:sldIdLst>
    <p:sldId id="256" r:id="rId13"/>
    <p:sldId id="257" r:id="rId14"/>
    <p:sldId id="269" r:id="rId15"/>
    <p:sldId id="258" r:id="rId16"/>
    <p:sldId id="259" r:id="rId17"/>
    <p:sldId id="260" r:id="rId18"/>
    <p:sldId id="261" r:id="rId19"/>
    <p:sldId id="262" r:id="rId20"/>
    <p:sldId id="263" r:id="rId21"/>
    <p:sldId id="264" r:id="rId22"/>
    <p:sldId id="265" r:id="rId23"/>
    <p:sldId id="266" r:id="rId24"/>
    <p:sldId id="268" r:id="rId25"/>
    <p:sldId id="267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40"/>
  </p:normalViewPr>
  <p:slideViewPr>
    <p:cSldViewPr snapToGrid="0">
      <p:cViewPr varScale="1">
        <p:scale>
          <a:sx n="107" d="100"/>
          <a:sy n="107" d="100"/>
        </p:scale>
        <p:origin x="736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1.xml"/><Relationship Id="rId18" Type="http://schemas.openxmlformats.org/officeDocument/2006/relationships/slide" Target="slides/slide6.xml"/><Relationship Id="rId26" Type="http://schemas.openxmlformats.org/officeDocument/2006/relationships/slide" Target="slides/slide14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9.xml"/><Relationship Id="rId7" Type="http://schemas.openxmlformats.org/officeDocument/2006/relationships/slideMaster" Target="slideMasters/slideMaster7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5.xml"/><Relationship Id="rId25" Type="http://schemas.openxmlformats.org/officeDocument/2006/relationships/slide" Target="slides/slide1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4.xml"/><Relationship Id="rId20" Type="http://schemas.openxmlformats.org/officeDocument/2006/relationships/slide" Target="slides/slide8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12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3.xml"/><Relationship Id="rId23" Type="http://schemas.openxmlformats.org/officeDocument/2006/relationships/slide" Target="slides/slide11.xml"/><Relationship Id="rId28" Type="http://schemas.openxmlformats.org/officeDocument/2006/relationships/viewProps" Target="viewProps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7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2.xml"/><Relationship Id="rId22" Type="http://schemas.openxmlformats.org/officeDocument/2006/relationships/slide" Target="slides/slide10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2" name="PlaceHolder 4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C642E7B7-047B-4E57-AF3D-BF1A7412E9E6}" type="slidenum">
              <a:t>‹#›</a:t>
            </a:fld>
            <a:endParaRPr/>
          </a:p>
        </p:txBody>
      </p:sp>
      <p:sp>
        <p:nvSpPr>
          <p:cNvPr id="3" name="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8"/>
          </p:nvPr>
        </p:nvSpPr>
        <p:spPr/>
        <p:txBody>
          <a:bodyPr/>
          <a:lstStyle/>
          <a:p>
            <a:fld id="{66E3A624-5A41-4489-9274-C65DF654F60B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2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3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1"/>
          </p:nvPr>
        </p:nvSpPr>
        <p:spPr/>
        <p:txBody>
          <a:bodyPr/>
          <a:lstStyle/>
          <a:p>
            <a:fld id="{46732F31-D65E-4666-A4C1-F096D5DF5BE0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2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3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4"/>
          </p:nvPr>
        </p:nvSpPr>
        <p:spPr/>
        <p:txBody>
          <a:bodyPr/>
          <a:lstStyle/>
          <a:p>
            <a:fld id="{9DEEAF6E-E8B8-42F9-8C85-69C1343C4E31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3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AA05F966-3BB4-4B85-A9D5-E470B29693C2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20DF7B2F-C693-41CB-96E4-ED3EF5149E55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and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8008102F-63E9-417E-8D59-5F554A1BC749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3"/>
          </p:nvPr>
        </p:nvSpPr>
        <p:spPr/>
        <p:txBody>
          <a:bodyPr/>
          <a:lstStyle/>
          <a:p>
            <a:fld id="{9E905CA3-B3D5-49EC-B7DD-E3726B7C8091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6"/>
          </p:nvPr>
        </p:nvSpPr>
        <p:spPr/>
        <p:txBody>
          <a:bodyPr/>
          <a:lstStyle/>
          <a:p>
            <a:fld id="{D9743328-15D2-469D-BD69-EB5DDA439D40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42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9"/>
          </p:nvPr>
        </p:nvSpPr>
        <p:spPr/>
        <p:txBody>
          <a:bodyPr/>
          <a:lstStyle/>
          <a:p>
            <a:fld id="{99FF3DE5-0B3C-42F9-9D89-B33F113CC1CB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2"/>
          </p:nvPr>
        </p:nvSpPr>
        <p:spPr/>
        <p:txBody>
          <a:bodyPr/>
          <a:lstStyle/>
          <a:p>
            <a:fld id="{164D2695-0382-40D2-8BF9-E300A6397BCD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2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5"/>
          </p:nvPr>
        </p:nvSpPr>
        <p:spPr/>
        <p:txBody>
          <a:bodyPr/>
          <a:lstStyle/>
          <a:p>
            <a:fld id="{F33E01AD-5998-4A8D-8078-DA2032FE0CCD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2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10.xml.rels><?xml version="1.0" encoding="UTF-8" standalone="yes"?>
<Relationships xmlns="http://schemas.openxmlformats.org/package/2006/relationships"><Relationship Id="rId2" Type="http://schemas.openxmlformats.org/officeDocument/2006/relationships/theme" Target="../theme/theme10.xml"/><Relationship Id="rId1" Type="http://schemas.openxmlformats.org/officeDocument/2006/relationships/slideLayout" Target="../slideLayouts/slideLayout10.xml"/></Relationships>
</file>

<file path=ppt/slideMasters/_rels/slideMaster1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1.xml"/><Relationship Id="rId1" Type="http://schemas.openxmlformats.org/officeDocument/2006/relationships/slideLayout" Target="../slideLayouts/slideLayout11.xml"/></Relationships>
</file>

<file path=ppt/slideMasters/_rels/slideMaster12.xml.rels><?xml version="1.0" encoding="UTF-8" standalone="yes"?>
<Relationships xmlns="http://schemas.openxmlformats.org/package/2006/relationships"><Relationship Id="rId2" Type="http://schemas.openxmlformats.org/officeDocument/2006/relationships/theme" Target="../theme/theme12.xml"/><Relationship Id="rId1" Type="http://schemas.openxmlformats.org/officeDocument/2006/relationships/slideLayout" Target="../slideLayouts/slideLayout12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4.xml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5.xml"/></Relationships>
</file>

<file path=ppt/slideMasters/_rels/slideMaster6.xml.rels><?xml version="1.0" encoding="UTF-8" standalone="yes"?>
<Relationships xmlns="http://schemas.openxmlformats.org/package/2006/relationships"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6.xml"/></Relationships>
</file>

<file path=ppt/slideMasters/_rels/slideMaster7.xml.rels><?xml version="1.0" encoding="UTF-8" standalone="yes"?>
<Relationships xmlns="http://schemas.openxmlformats.org/package/2006/relationships"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7.xml"/></Relationships>
</file>

<file path=ppt/slideMasters/_rels/slideMaster8.xml.rels><?xml version="1.0" encoding="UTF-8" standalone="yes"?>
<Relationships xmlns="http://schemas.openxmlformats.org/package/2006/relationships"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8.xml"/></Relationships>
</file>

<file path=ppt/slideMasters/_rels/slideMaster9.xml.rels><?xml version="1.0" encoding="UTF-8" standalone="yes"?>
<Relationships xmlns="http://schemas.openxmlformats.org/package/2006/relationships"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algn="ctr" defTabSz="914400">
              <a:lnSpc>
                <a:spcPct val="90000"/>
              </a:lnSpc>
              <a:buNone/>
            </a:pPr>
            <a:r>
              <a:rPr lang="en-US" sz="6000" b="0" strike="noStrike" spc="-1">
                <a:solidFill>
                  <a:schemeClr val="dk1"/>
                </a:solidFill>
                <a:latin typeface="Calibri Light"/>
              </a:rPr>
              <a:t>Click to edit Master title style</a:t>
            </a:r>
            <a:endParaRPr lang="en-US" sz="60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dt" idx="1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rPr>
              <a:t>&lt;date/time&gt;</a:t>
            </a:r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 idx="2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&lt;footer&gt;</a:t>
            </a:r>
          </a:p>
        </p:txBody>
      </p:sp>
      <p:sp>
        <p:nvSpPr>
          <p:cNvPr id="3" name="PlaceHolder 4"/>
          <p:cNvSpPr>
            <a:spLocks noGrp="1"/>
          </p:cNvSpPr>
          <p:nvPr>
            <p:ph type="sldNum" idx="3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FACBB0AD-1B2E-4911-8809-DCACE2CE3C51}" type="slidenum">
              <a: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rPr>
              <a:t>‹#›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chemeClr val="dk1"/>
                </a:solidFill>
                <a:latin typeface="Calibri"/>
              </a:rPr>
              <a:t>Click to edit the outline text format</a:t>
            </a: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chemeClr val="dk1"/>
                </a:solidFill>
                <a:latin typeface="Calibri"/>
              </a:rPr>
              <a:t>Second Outline Level</a:t>
            </a: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chemeClr val="dk1"/>
                </a:solidFill>
                <a:latin typeface="Calibri"/>
              </a:rPr>
              <a:t>Third Outline Level</a:t>
            </a: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chemeClr val="dk1"/>
                </a:solidFill>
                <a:latin typeface="Calibri"/>
              </a:rPr>
              <a:t>Fourth Outline Level</a:t>
            </a: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chemeClr val="dk1"/>
                </a:solidFill>
                <a:latin typeface="Calibri"/>
              </a:rPr>
              <a:t>Fifth Outline Level</a:t>
            </a: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chemeClr val="dk1"/>
                </a:solidFill>
                <a:latin typeface="Calibri"/>
              </a:rPr>
              <a:t>Sixth Outline Level</a:t>
            </a: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chemeClr val="dk1"/>
                </a:solidFill>
                <a:latin typeface="Calibri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dt" idx="26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rPr>
              <a:t>&lt;date/time&gt;</a:t>
            </a:r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ftr" idx="27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&lt;footer&gt;</a:t>
            </a:r>
          </a:p>
        </p:txBody>
      </p:sp>
      <p:sp>
        <p:nvSpPr>
          <p:cNvPr id="58" name="PlaceHolder 3"/>
          <p:cNvSpPr>
            <a:spLocks noGrp="1"/>
          </p:cNvSpPr>
          <p:nvPr>
            <p:ph type="sldNum" idx="28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59C741F4-EE00-4FA9-97B6-2A251135A7CB}" type="slidenum">
              <a: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rPr>
              <a:t>‹#›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839880" y="457200"/>
            <a:ext cx="3931920" cy="15998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en-US" sz="3200" b="0" strike="noStrike" spc="-1">
                <a:solidFill>
                  <a:schemeClr val="dk1"/>
                </a:solidFill>
                <a:latin typeface="Calibri Light"/>
              </a:rPr>
              <a:t>Click to edit Master title style</a:t>
            </a:r>
            <a:endParaRPr lang="en-US" sz="32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5183280" y="987480"/>
            <a:ext cx="6171840" cy="4873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>
                <a:solidFill>
                  <a:schemeClr val="dk1"/>
                </a:solidFill>
                <a:latin typeface="Calibri"/>
              </a:rPr>
              <a:t>Click to edit Master text styles</a:t>
            </a:r>
          </a:p>
          <a:p>
            <a:pPr marL="685800" lvl="1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chemeClr val="dk1"/>
                </a:solidFill>
                <a:latin typeface="Calibri"/>
              </a:rPr>
              <a:t>Second level</a:t>
            </a:r>
          </a:p>
          <a:p>
            <a:pPr marL="1143000" lvl="2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chemeClr val="dk1"/>
                </a:solidFill>
                <a:latin typeface="Calibri"/>
              </a:rPr>
              <a:t>Third level</a:t>
            </a:r>
          </a:p>
          <a:p>
            <a:pPr marL="1600200" lvl="3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solidFill>
                  <a:schemeClr val="dk1"/>
                </a:solidFill>
                <a:latin typeface="Calibri"/>
              </a:rPr>
              <a:t>Fourth level</a:t>
            </a:r>
          </a:p>
          <a:p>
            <a:pPr marL="2057400" lvl="4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solidFill>
                  <a:schemeClr val="dk1"/>
                </a:solidFill>
                <a:latin typeface="Calibri"/>
              </a:rPr>
              <a:t>Fifth level</a:t>
            </a: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839880" y="2057400"/>
            <a:ext cx="3931920" cy="3811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1600" b="0" strike="noStrike" spc="-1">
                <a:solidFill>
                  <a:schemeClr val="dk1"/>
                </a:solidFill>
                <a:latin typeface="Calibri"/>
              </a:rPr>
              <a:t>Click to edit Master text styles</a:t>
            </a:r>
          </a:p>
        </p:txBody>
      </p:sp>
      <p:sp>
        <p:nvSpPr>
          <p:cNvPr id="62" name="PlaceHolder 4"/>
          <p:cNvSpPr>
            <a:spLocks noGrp="1"/>
          </p:cNvSpPr>
          <p:nvPr>
            <p:ph type="dt" idx="29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rPr>
              <a:t>&lt;date/time&gt;</a:t>
            </a:r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3" name="PlaceHolder 5"/>
          <p:cNvSpPr>
            <a:spLocks noGrp="1"/>
          </p:cNvSpPr>
          <p:nvPr>
            <p:ph type="ftr" idx="30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&lt;footer&gt;</a:t>
            </a:r>
          </a:p>
        </p:txBody>
      </p:sp>
      <p:sp>
        <p:nvSpPr>
          <p:cNvPr id="64" name="PlaceHolder 6"/>
          <p:cNvSpPr>
            <a:spLocks noGrp="1"/>
          </p:cNvSpPr>
          <p:nvPr>
            <p:ph type="sldNum" idx="31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0956E8CF-D877-4AE9-A018-0F31D799F5FE}" type="slidenum">
              <a: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rPr>
              <a:t>‹#›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839880" y="457200"/>
            <a:ext cx="3931920" cy="15998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en-US" sz="3200" b="0" strike="noStrike" spc="-1">
                <a:solidFill>
                  <a:schemeClr val="dk1"/>
                </a:solidFill>
                <a:latin typeface="Calibri Light"/>
              </a:rPr>
              <a:t>Click to edit Master title style</a:t>
            </a:r>
            <a:endParaRPr lang="en-US" sz="32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5183280" y="987480"/>
            <a:ext cx="6171840" cy="4873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chemeClr val="dk1"/>
                </a:solidFill>
                <a:latin typeface="Calibri"/>
              </a:rPr>
              <a:t>Click to edit the outline text format</a:t>
            </a: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3200" b="0" strike="noStrike" spc="-1">
                <a:solidFill>
                  <a:schemeClr val="dk1"/>
                </a:solidFill>
                <a:latin typeface="Calibri"/>
              </a:rPr>
              <a:t>Second Outline Level</a:t>
            </a: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chemeClr val="dk1"/>
                </a:solidFill>
                <a:latin typeface="Calibri"/>
              </a:rPr>
              <a:t>Third Outline Level</a:t>
            </a: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3200" b="0" strike="noStrike" spc="-1">
                <a:solidFill>
                  <a:schemeClr val="dk1"/>
                </a:solidFill>
                <a:latin typeface="Calibri"/>
              </a:rPr>
              <a:t>Fourth Outline Level</a:t>
            </a: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chemeClr val="dk1"/>
                </a:solidFill>
                <a:latin typeface="Calibri"/>
              </a:rPr>
              <a:t>Fifth Outline Level</a:t>
            </a: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chemeClr val="dk1"/>
                </a:solidFill>
                <a:latin typeface="Calibri"/>
              </a:rPr>
              <a:t>Sixth Outline Level</a:t>
            </a: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chemeClr val="dk1"/>
                </a:solidFill>
                <a:latin typeface="Calibri"/>
              </a:rPr>
              <a:t>Seventh Outline Level</a:t>
            </a: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839880" y="2057400"/>
            <a:ext cx="3931920" cy="3811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1600" b="0" strike="noStrike" spc="-1">
                <a:solidFill>
                  <a:schemeClr val="dk1"/>
                </a:solidFill>
                <a:latin typeface="Calibri"/>
              </a:rPr>
              <a:t>Click to edit Master text styles</a:t>
            </a:r>
          </a:p>
        </p:txBody>
      </p:sp>
      <p:sp>
        <p:nvSpPr>
          <p:cNvPr id="68" name="PlaceHolder 4"/>
          <p:cNvSpPr>
            <a:spLocks noGrp="1"/>
          </p:cNvSpPr>
          <p:nvPr>
            <p:ph type="dt" idx="32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rPr>
              <a:t>&lt;date/time&gt;</a:t>
            </a:r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9" name="PlaceHolder 5"/>
          <p:cNvSpPr>
            <a:spLocks noGrp="1"/>
          </p:cNvSpPr>
          <p:nvPr>
            <p:ph type="ftr" idx="33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&lt;footer&gt;</a:t>
            </a:r>
          </a:p>
        </p:txBody>
      </p:sp>
      <p:sp>
        <p:nvSpPr>
          <p:cNvPr id="70" name="PlaceHolder 6"/>
          <p:cNvSpPr>
            <a:spLocks noGrp="1"/>
          </p:cNvSpPr>
          <p:nvPr>
            <p:ph type="sldNum" idx="34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B3CF31E4-C890-41F4-9E5D-79A44B991AAD}" type="slidenum">
              <a: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rPr>
              <a:t>‹#›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en-US" sz="4400" b="0" strike="noStrike" spc="-1">
                <a:solidFill>
                  <a:schemeClr val="dk1"/>
                </a:solidFill>
                <a:latin typeface="Calibri Light"/>
              </a:rPr>
              <a:t>Click to edit Master title style</a:t>
            </a:r>
            <a:endParaRPr lang="en-US" sz="44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vert="eaVert" lIns="91440" tIns="45720" rIns="91440" bIns="45720" anchor="t">
            <a:noAutofit/>
          </a:bodyPr>
          <a:lstStyle/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chemeClr val="dk1"/>
                </a:solidFill>
                <a:latin typeface="Calibri"/>
              </a:rPr>
              <a:t>Click to edit Master text styles</a:t>
            </a:r>
          </a:p>
          <a:p>
            <a:pPr marL="685800" lvl="1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chemeClr val="dk1"/>
                </a:solidFill>
                <a:latin typeface="Calibri"/>
              </a:rPr>
              <a:t>Second level</a:t>
            </a:r>
          </a:p>
          <a:p>
            <a:pPr marL="1143000" lvl="2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solidFill>
                  <a:schemeClr val="dk1"/>
                </a:solidFill>
                <a:latin typeface="Calibri"/>
              </a:rPr>
              <a:t>Third level</a:t>
            </a:r>
          </a:p>
          <a:p>
            <a:pPr marL="1600200" lvl="3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>
                <a:solidFill>
                  <a:schemeClr val="dk1"/>
                </a:solidFill>
                <a:latin typeface="Calibri"/>
              </a:rPr>
              <a:t>Fourth level</a:t>
            </a:r>
          </a:p>
          <a:p>
            <a:pPr marL="2057400" lvl="4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>
                <a:solidFill>
                  <a:schemeClr val="dk1"/>
                </a:solidFill>
                <a:latin typeface="Calibri"/>
              </a:rPr>
              <a:t>Fifth level</a:t>
            </a:r>
          </a:p>
        </p:txBody>
      </p:sp>
      <p:sp>
        <p:nvSpPr>
          <p:cNvPr id="9" name="PlaceHolder 3"/>
          <p:cNvSpPr>
            <a:spLocks noGrp="1"/>
          </p:cNvSpPr>
          <p:nvPr>
            <p:ph type="dt" idx="4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rPr>
              <a:t>&lt;date/time&gt;</a:t>
            </a:r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0" name="PlaceHolder 4"/>
          <p:cNvSpPr>
            <a:spLocks noGrp="1"/>
          </p:cNvSpPr>
          <p:nvPr>
            <p:ph type="ftr" idx="5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&lt;footer&gt;</a:t>
            </a:r>
          </a:p>
        </p:txBody>
      </p:sp>
      <p:sp>
        <p:nvSpPr>
          <p:cNvPr id="11" name="PlaceHolder 5"/>
          <p:cNvSpPr>
            <a:spLocks noGrp="1"/>
          </p:cNvSpPr>
          <p:nvPr>
            <p:ph type="sldNum" idx="6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37A40E13-F194-41A8-A3E7-E4393BD79029}" type="slidenum">
              <a: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rPr>
              <a:t>‹#›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8724960" y="365040"/>
            <a:ext cx="2628720" cy="5811480"/>
          </a:xfrm>
          <a:prstGeom prst="rect">
            <a:avLst/>
          </a:prstGeom>
          <a:noFill/>
          <a:ln w="0">
            <a:noFill/>
          </a:ln>
        </p:spPr>
        <p:txBody>
          <a:bodyPr vert="eaVert" lIns="91440" tIns="45720" rIns="91440" bIns="45720" anchor="ctr">
            <a:no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en-US" sz="4400" b="0" strike="noStrike" spc="-1">
                <a:solidFill>
                  <a:schemeClr val="dk1"/>
                </a:solidFill>
                <a:latin typeface="Calibri Light"/>
              </a:rPr>
              <a:t>Click to edit Master title style</a:t>
            </a:r>
            <a:endParaRPr lang="en-US" sz="44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838080" y="365040"/>
            <a:ext cx="7733880" cy="5811480"/>
          </a:xfrm>
          <a:prstGeom prst="rect">
            <a:avLst/>
          </a:prstGeom>
          <a:noFill/>
          <a:ln w="0">
            <a:noFill/>
          </a:ln>
        </p:spPr>
        <p:txBody>
          <a:bodyPr vert="eaVert" lIns="91440" tIns="45720" rIns="91440" bIns="45720" anchor="t">
            <a:noAutofit/>
          </a:bodyPr>
          <a:lstStyle/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chemeClr val="dk1"/>
                </a:solidFill>
                <a:latin typeface="Calibri"/>
              </a:rPr>
              <a:t>Click to edit Master text styles</a:t>
            </a:r>
          </a:p>
          <a:p>
            <a:pPr marL="685800" lvl="1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chemeClr val="dk1"/>
                </a:solidFill>
                <a:latin typeface="Calibri"/>
              </a:rPr>
              <a:t>Second level</a:t>
            </a:r>
          </a:p>
          <a:p>
            <a:pPr marL="1143000" lvl="2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solidFill>
                  <a:schemeClr val="dk1"/>
                </a:solidFill>
                <a:latin typeface="Calibri"/>
              </a:rPr>
              <a:t>Third level</a:t>
            </a:r>
          </a:p>
          <a:p>
            <a:pPr marL="1600200" lvl="3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>
                <a:solidFill>
                  <a:schemeClr val="dk1"/>
                </a:solidFill>
                <a:latin typeface="Calibri"/>
              </a:rPr>
              <a:t>Fourth level</a:t>
            </a:r>
          </a:p>
          <a:p>
            <a:pPr marL="2057400" lvl="4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>
                <a:solidFill>
                  <a:schemeClr val="dk1"/>
                </a:solidFill>
                <a:latin typeface="Calibri"/>
              </a:rPr>
              <a:t>Fifth level</a:t>
            </a:r>
          </a:p>
        </p:txBody>
      </p:sp>
      <p:sp>
        <p:nvSpPr>
          <p:cNvPr id="14" name="PlaceHolder 3"/>
          <p:cNvSpPr>
            <a:spLocks noGrp="1"/>
          </p:cNvSpPr>
          <p:nvPr>
            <p:ph type="dt" idx="7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rPr>
              <a:t>&lt;date/time&gt;</a:t>
            </a:r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 type="ftr" idx="8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&lt;footer&gt;</a:t>
            </a:r>
          </a:p>
        </p:txBody>
      </p:sp>
      <p:sp>
        <p:nvSpPr>
          <p:cNvPr id="16" name="PlaceHolder 5"/>
          <p:cNvSpPr>
            <a:spLocks noGrp="1"/>
          </p:cNvSpPr>
          <p:nvPr>
            <p:ph type="sldNum" idx="9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26E54531-EE5D-4322-8E55-CFFD2FB41773}" type="slidenum">
              <a: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rPr>
              <a:t>‹#›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415440" y="593280"/>
            <a:ext cx="11360520" cy="7632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en-US" sz="4400" b="0" strike="noStrike" spc="-1">
                <a:solidFill>
                  <a:schemeClr val="dk1"/>
                </a:solidFill>
                <a:latin typeface="Calibri"/>
              </a:rPr>
              <a:t>Click to edit the title text format</a:t>
            </a:r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415440" y="1536480"/>
            <a:ext cx="11360520" cy="45547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chemeClr val="dk1"/>
                </a:solidFill>
                <a:latin typeface="Calibri"/>
              </a:rPr>
              <a:t>Click to edit the outline text format</a:t>
            </a: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chemeClr val="dk1"/>
                </a:solidFill>
                <a:latin typeface="Calibri"/>
              </a:rPr>
              <a:t>Second Outline Level</a:t>
            </a: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chemeClr val="dk1"/>
                </a:solidFill>
                <a:latin typeface="Calibri"/>
              </a:rPr>
              <a:t>Third Outline Level</a:t>
            </a: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chemeClr val="dk1"/>
                </a:solidFill>
                <a:latin typeface="Calibri"/>
              </a:rPr>
              <a:t>Fourth Outline Level</a:t>
            </a: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chemeClr val="dk1"/>
                </a:solidFill>
                <a:latin typeface="Calibri"/>
              </a:rPr>
              <a:t>Fifth Outline Level</a:t>
            </a: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chemeClr val="dk1"/>
                </a:solidFill>
                <a:latin typeface="Calibri"/>
              </a:rPr>
              <a:t>Sixth Outline Level</a:t>
            </a: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chemeClr val="dk1"/>
                </a:solidFill>
                <a:latin typeface="Calibri"/>
              </a:rPr>
              <a:t>Seventh Outline Level</a:t>
            </a:r>
          </a:p>
        </p:txBody>
      </p:sp>
      <p:sp>
        <p:nvSpPr>
          <p:cNvPr id="19" name="PlaceHolder 3"/>
          <p:cNvSpPr>
            <a:spLocks noGrp="1"/>
          </p:cNvSpPr>
          <p:nvPr>
            <p:ph type="sldNum" idx="10"/>
          </p:nvPr>
        </p:nvSpPr>
        <p:spPr>
          <a:xfrm>
            <a:off x="11296440" y="6217560"/>
            <a:ext cx="731160" cy="5245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en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0FD7DB5E-C9CC-418B-B880-27A6B730D94C}" type="slidenum">
              <a:rPr lang="en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rPr>
              <a:t>‹#›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en-US" sz="4400" b="0" strike="noStrike" spc="-1">
                <a:solidFill>
                  <a:schemeClr val="dk1"/>
                </a:solidFill>
                <a:latin typeface="Calibri Light"/>
              </a:rPr>
              <a:t>Click to edit Master title style</a:t>
            </a:r>
            <a:endParaRPr lang="en-US" sz="44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chemeClr val="dk1"/>
                </a:solidFill>
                <a:latin typeface="Calibri"/>
              </a:rPr>
              <a:t>Click to edit Master text styles</a:t>
            </a:r>
          </a:p>
          <a:p>
            <a:pPr marL="685800" lvl="1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chemeClr val="dk1"/>
                </a:solidFill>
                <a:latin typeface="Calibri"/>
              </a:rPr>
              <a:t>Second level</a:t>
            </a:r>
          </a:p>
          <a:p>
            <a:pPr marL="1143000" lvl="2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solidFill>
                  <a:schemeClr val="dk1"/>
                </a:solidFill>
                <a:latin typeface="Calibri"/>
              </a:rPr>
              <a:t>Third level</a:t>
            </a:r>
          </a:p>
          <a:p>
            <a:pPr marL="1600200" lvl="3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>
                <a:solidFill>
                  <a:schemeClr val="dk1"/>
                </a:solidFill>
                <a:latin typeface="Calibri"/>
              </a:rPr>
              <a:t>Fourth level</a:t>
            </a:r>
          </a:p>
          <a:p>
            <a:pPr marL="2057400" lvl="4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>
                <a:solidFill>
                  <a:schemeClr val="dk1"/>
                </a:solidFill>
                <a:latin typeface="Calibri"/>
              </a:rPr>
              <a:t>Fifth level</a:t>
            </a:r>
          </a:p>
        </p:txBody>
      </p:sp>
      <p:sp>
        <p:nvSpPr>
          <p:cNvPr id="24" name="PlaceHolder 3"/>
          <p:cNvSpPr>
            <a:spLocks noGrp="1"/>
          </p:cNvSpPr>
          <p:nvPr>
            <p:ph type="dt" idx="11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rPr>
              <a:t>&lt;date/time&gt;</a:t>
            </a:r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ftr" idx="12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&lt;footer&gt;</a:t>
            </a:r>
          </a:p>
        </p:txBody>
      </p:sp>
      <p:sp>
        <p:nvSpPr>
          <p:cNvPr id="26" name="PlaceHolder 5"/>
          <p:cNvSpPr>
            <a:spLocks noGrp="1"/>
          </p:cNvSpPr>
          <p:nvPr>
            <p:ph type="sldNum" idx="13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73DE5F8B-7BD0-4AF9-855C-C8307A9BF10D}" type="slidenum">
              <a: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rPr>
              <a:t>‹#›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en-US" sz="6000" b="0" strike="noStrike" spc="-1">
                <a:solidFill>
                  <a:schemeClr val="dk1"/>
                </a:solidFill>
                <a:latin typeface="Calibri Light"/>
              </a:rPr>
              <a:t>Click to edit Master title style</a:t>
            </a:r>
            <a:endParaRPr lang="en-US" sz="60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831960" y="4589640"/>
            <a:ext cx="10515240" cy="14997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24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rPr>
              <a:t>Click to edit Master text styles</a:t>
            </a:r>
            <a:endParaRPr lang="en-US" sz="24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dt" idx="14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rPr>
              <a:t>&lt;date/time&gt;</a:t>
            </a:r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ftr" idx="15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&lt;footer&gt;</a:t>
            </a:r>
          </a:p>
        </p:txBody>
      </p:sp>
      <p:sp>
        <p:nvSpPr>
          <p:cNvPr id="33" name="PlaceHolder 5"/>
          <p:cNvSpPr>
            <a:spLocks noGrp="1"/>
          </p:cNvSpPr>
          <p:nvPr>
            <p:ph type="sldNum" idx="16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C6474853-B4FF-4746-89FE-DBC230F766C6}" type="slidenum">
              <a: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rPr>
              <a:t>‹#›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en-US" sz="4400" b="0" strike="noStrike" spc="-1">
                <a:solidFill>
                  <a:schemeClr val="dk1"/>
                </a:solidFill>
                <a:latin typeface="Calibri Light"/>
              </a:rPr>
              <a:t>Click to edit Master title style</a:t>
            </a:r>
            <a:endParaRPr lang="en-US" sz="44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81120" cy="43509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chemeClr val="dk1"/>
                </a:solidFill>
                <a:latin typeface="Calibri"/>
              </a:rPr>
              <a:t>Click to edit Master text styles</a:t>
            </a:r>
          </a:p>
          <a:p>
            <a:pPr marL="685800" lvl="1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chemeClr val="dk1"/>
                </a:solidFill>
                <a:latin typeface="Calibri"/>
              </a:rPr>
              <a:t>Second level</a:t>
            </a:r>
          </a:p>
          <a:p>
            <a:pPr marL="1143000" lvl="2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solidFill>
                  <a:schemeClr val="dk1"/>
                </a:solidFill>
                <a:latin typeface="Calibri"/>
              </a:rPr>
              <a:t>Third level</a:t>
            </a:r>
          </a:p>
          <a:p>
            <a:pPr marL="1600200" lvl="3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>
                <a:solidFill>
                  <a:schemeClr val="dk1"/>
                </a:solidFill>
                <a:latin typeface="Calibri"/>
              </a:rPr>
              <a:t>Fourth level</a:t>
            </a:r>
          </a:p>
          <a:p>
            <a:pPr marL="2057400" lvl="4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>
                <a:solidFill>
                  <a:schemeClr val="dk1"/>
                </a:solidFill>
                <a:latin typeface="Calibri"/>
              </a:rPr>
              <a:t>Fifth level</a:t>
            </a: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6172200" y="1825560"/>
            <a:ext cx="5181120" cy="43509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chemeClr val="dk1"/>
                </a:solidFill>
                <a:latin typeface="Calibri"/>
              </a:rPr>
              <a:t>Click to edit Master text styles</a:t>
            </a:r>
          </a:p>
          <a:p>
            <a:pPr marL="685800" lvl="1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chemeClr val="dk1"/>
                </a:solidFill>
                <a:latin typeface="Calibri"/>
              </a:rPr>
              <a:t>Second level</a:t>
            </a:r>
          </a:p>
          <a:p>
            <a:pPr marL="1143000" lvl="2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solidFill>
                  <a:schemeClr val="dk1"/>
                </a:solidFill>
                <a:latin typeface="Calibri"/>
              </a:rPr>
              <a:t>Third level</a:t>
            </a:r>
          </a:p>
          <a:p>
            <a:pPr marL="1600200" lvl="3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>
                <a:solidFill>
                  <a:schemeClr val="dk1"/>
                </a:solidFill>
                <a:latin typeface="Calibri"/>
              </a:rPr>
              <a:t>Fourth level</a:t>
            </a:r>
          </a:p>
          <a:p>
            <a:pPr marL="2057400" lvl="4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>
                <a:solidFill>
                  <a:schemeClr val="dk1"/>
                </a:solidFill>
                <a:latin typeface="Calibri"/>
              </a:rPr>
              <a:t>Fifth level</a:t>
            </a:r>
          </a:p>
        </p:txBody>
      </p:sp>
      <p:sp>
        <p:nvSpPr>
          <p:cNvPr id="37" name="PlaceHolder 4"/>
          <p:cNvSpPr>
            <a:spLocks noGrp="1"/>
          </p:cNvSpPr>
          <p:nvPr>
            <p:ph type="dt" idx="17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rPr>
              <a:t>&lt;date/time&gt;</a:t>
            </a:r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ftr" idx="18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&lt;footer&gt;</a:t>
            </a:r>
          </a:p>
        </p:txBody>
      </p:sp>
      <p:sp>
        <p:nvSpPr>
          <p:cNvPr id="39" name="PlaceHolder 6"/>
          <p:cNvSpPr>
            <a:spLocks noGrp="1"/>
          </p:cNvSpPr>
          <p:nvPr>
            <p:ph type="sldNum" idx="19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E3DE1205-2ED4-41F2-BBCC-E8943E54E218}" type="slidenum">
              <a: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rPr>
              <a:t>‹#›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8398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en-US" sz="4400" b="0" strike="noStrike" spc="-1">
                <a:solidFill>
                  <a:schemeClr val="dk1"/>
                </a:solidFill>
                <a:latin typeface="Calibri Light"/>
              </a:rPr>
              <a:t>Click to edit Master title style</a:t>
            </a:r>
            <a:endParaRPr lang="en-US" sz="44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body"/>
          </p:nvPr>
        </p:nvSpPr>
        <p:spPr>
          <a:xfrm>
            <a:off x="839880" y="1681200"/>
            <a:ext cx="5157360" cy="823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2400" b="1" strike="noStrike" spc="-1">
                <a:solidFill>
                  <a:schemeClr val="dk1"/>
                </a:solidFill>
                <a:latin typeface="Calibri"/>
              </a:rPr>
              <a:t>Click to edit Master text styles</a:t>
            </a:r>
            <a:endParaRPr lang="en-US" sz="24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45" name="PlaceHolder 3"/>
          <p:cNvSpPr>
            <a:spLocks noGrp="1"/>
          </p:cNvSpPr>
          <p:nvPr>
            <p:ph type="body"/>
          </p:nvPr>
        </p:nvSpPr>
        <p:spPr>
          <a:xfrm>
            <a:off x="839880" y="2505240"/>
            <a:ext cx="5157360" cy="36842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chemeClr val="dk1"/>
                </a:solidFill>
                <a:latin typeface="Calibri"/>
              </a:rPr>
              <a:t>Click to edit Master text styles</a:t>
            </a:r>
          </a:p>
          <a:p>
            <a:pPr marL="685800" lvl="1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chemeClr val="dk1"/>
                </a:solidFill>
                <a:latin typeface="Calibri"/>
              </a:rPr>
              <a:t>Second level</a:t>
            </a:r>
          </a:p>
          <a:p>
            <a:pPr marL="1143000" lvl="2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solidFill>
                  <a:schemeClr val="dk1"/>
                </a:solidFill>
                <a:latin typeface="Calibri"/>
              </a:rPr>
              <a:t>Third level</a:t>
            </a:r>
          </a:p>
          <a:p>
            <a:pPr marL="1600200" lvl="3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>
                <a:solidFill>
                  <a:schemeClr val="dk1"/>
                </a:solidFill>
                <a:latin typeface="Calibri"/>
              </a:rPr>
              <a:t>Fourth level</a:t>
            </a:r>
          </a:p>
          <a:p>
            <a:pPr marL="2057400" lvl="4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>
                <a:solidFill>
                  <a:schemeClr val="dk1"/>
                </a:solidFill>
                <a:latin typeface="Calibri"/>
              </a:rPr>
              <a:t>Fifth level</a:t>
            </a:r>
          </a:p>
        </p:txBody>
      </p:sp>
      <p:sp>
        <p:nvSpPr>
          <p:cNvPr id="46" name="PlaceHolder 4"/>
          <p:cNvSpPr>
            <a:spLocks noGrp="1"/>
          </p:cNvSpPr>
          <p:nvPr>
            <p:ph type="body"/>
          </p:nvPr>
        </p:nvSpPr>
        <p:spPr>
          <a:xfrm>
            <a:off x="6172200" y="1681200"/>
            <a:ext cx="5182920" cy="823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2400" b="1" strike="noStrike" spc="-1">
                <a:solidFill>
                  <a:schemeClr val="dk1"/>
                </a:solidFill>
                <a:latin typeface="Calibri"/>
              </a:rPr>
              <a:t>Click to edit Master text styles</a:t>
            </a:r>
            <a:endParaRPr lang="en-US" sz="24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47" name="PlaceHolder 5"/>
          <p:cNvSpPr>
            <a:spLocks noGrp="1"/>
          </p:cNvSpPr>
          <p:nvPr>
            <p:ph type="body"/>
          </p:nvPr>
        </p:nvSpPr>
        <p:spPr>
          <a:xfrm>
            <a:off x="6172200" y="2505240"/>
            <a:ext cx="5182920" cy="36842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chemeClr val="dk1"/>
                </a:solidFill>
                <a:latin typeface="Calibri"/>
              </a:rPr>
              <a:t>Click to edit Master text styles</a:t>
            </a:r>
          </a:p>
          <a:p>
            <a:pPr marL="685800" lvl="1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chemeClr val="dk1"/>
                </a:solidFill>
                <a:latin typeface="Calibri"/>
              </a:rPr>
              <a:t>Second level</a:t>
            </a:r>
          </a:p>
          <a:p>
            <a:pPr marL="1143000" lvl="2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solidFill>
                  <a:schemeClr val="dk1"/>
                </a:solidFill>
                <a:latin typeface="Calibri"/>
              </a:rPr>
              <a:t>Third level</a:t>
            </a:r>
          </a:p>
          <a:p>
            <a:pPr marL="1600200" lvl="3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>
                <a:solidFill>
                  <a:schemeClr val="dk1"/>
                </a:solidFill>
                <a:latin typeface="Calibri"/>
              </a:rPr>
              <a:t>Fourth level</a:t>
            </a:r>
          </a:p>
          <a:p>
            <a:pPr marL="2057400" lvl="4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>
                <a:solidFill>
                  <a:schemeClr val="dk1"/>
                </a:solidFill>
                <a:latin typeface="Calibri"/>
              </a:rPr>
              <a:t>Fifth level</a:t>
            </a:r>
          </a:p>
        </p:txBody>
      </p:sp>
      <p:sp>
        <p:nvSpPr>
          <p:cNvPr id="48" name="PlaceHolder 6"/>
          <p:cNvSpPr>
            <a:spLocks noGrp="1"/>
          </p:cNvSpPr>
          <p:nvPr>
            <p:ph type="dt" idx="20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rPr>
              <a:t>&lt;date/time&gt;</a:t>
            </a:r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9" name="PlaceHolder 7"/>
          <p:cNvSpPr>
            <a:spLocks noGrp="1"/>
          </p:cNvSpPr>
          <p:nvPr>
            <p:ph type="ftr" idx="21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&lt;footer&gt;</a:t>
            </a:r>
          </a:p>
        </p:txBody>
      </p:sp>
      <p:sp>
        <p:nvSpPr>
          <p:cNvPr id="50" name="PlaceHolder 8"/>
          <p:cNvSpPr>
            <a:spLocks noGrp="1"/>
          </p:cNvSpPr>
          <p:nvPr>
            <p:ph type="sldNum" idx="22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C94B8720-90E7-46F7-BD97-60F8C6903E86}" type="slidenum">
              <a: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rPr>
              <a:t>‹#›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en-US" sz="4400" b="0" strike="noStrike" spc="-1">
                <a:solidFill>
                  <a:schemeClr val="dk1"/>
                </a:solidFill>
                <a:latin typeface="Calibri Light"/>
              </a:rPr>
              <a:t>Click to edit Master title style</a:t>
            </a:r>
            <a:endParaRPr lang="en-US" sz="44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dt" idx="23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rPr>
              <a:t>&lt;date/time&gt;</a:t>
            </a:r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ftr" idx="24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&lt;footer&gt;</a:t>
            </a:r>
          </a:p>
        </p:txBody>
      </p:sp>
      <p:sp>
        <p:nvSpPr>
          <p:cNvPr id="54" name="PlaceHolder 4"/>
          <p:cNvSpPr>
            <a:spLocks noGrp="1"/>
          </p:cNvSpPr>
          <p:nvPr>
            <p:ph type="sldNum" idx="25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B6329F3F-124E-402D-91F3-4FCC45926C22}" type="slidenum">
              <a: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rPr>
              <a:t>‹#›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1492200" y="882360"/>
            <a:ext cx="9207360" cy="1244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25560" numCol="1" spcCol="0" anchor="ctr">
            <a:noAutofit/>
          </a:bodyPr>
          <a:lstStyle/>
          <a:p>
            <a:pPr indent="0" algn="ctr" defTabSz="914400">
              <a:lnSpc>
                <a:spcPct val="150000"/>
              </a:lnSpc>
              <a:buNone/>
              <a:tabLst>
                <a:tab pos="0" algn="l"/>
              </a:tabLst>
            </a:pPr>
            <a:r>
              <a:rPr lang="en-US" sz="4400" b="0" strike="noStrike" spc="-1" dirty="0">
                <a:solidFill>
                  <a:schemeClr val="dk1"/>
                </a:solidFill>
                <a:latin typeface="Arial"/>
              </a:rPr>
              <a:t>ScanMasterX</a:t>
            </a:r>
            <a:br>
              <a:rPr sz="4400" dirty="0"/>
            </a:br>
            <a:r>
              <a:rPr lang="en-US" sz="3600" b="0" strike="noStrike" spc="-1" dirty="0">
                <a:solidFill>
                  <a:schemeClr val="dk1"/>
                </a:solidFill>
                <a:latin typeface="Arial"/>
              </a:rPr>
              <a:t>Team No 10: UwUltimate Stardust Crusaders</a:t>
            </a:r>
            <a:endParaRPr lang="en-US" sz="3600" b="0" strike="noStrike" spc="-1" dirty="0">
              <a:solidFill>
                <a:schemeClr val="dk1"/>
              </a:solidFill>
              <a:latin typeface="Calibri"/>
            </a:endParaRPr>
          </a:p>
        </p:txBody>
      </p:sp>
      <p:pic>
        <p:nvPicPr>
          <p:cNvPr id="72" name="Picture 4" descr="A white text on a black background&#10;&#10;Description automatically generated"/>
          <p:cNvPicPr/>
          <p:nvPr/>
        </p:nvPicPr>
        <p:blipFill>
          <a:blip r:embed="rId2"/>
          <a:srcRect t="11597" b="20095"/>
          <a:stretch/>
        </p:blipFill>
        <p:spPr>
          <a:xfrm>
            <a:off x="3686400" y="3094920"/>
            <a:ext cx="4818600" cy="329148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838080" y="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en-US" sz="4400" b="0" strike="noStrike" spc="-1">
                <a:solidFill>
                  <a:schemeClr val="dk1"/>
                </a:solidFill>
                <a:latin typeface="Calibri Light"/>
              </a:rPr>
              <a:t>Behavioral Modeling: Sequence Diagram</a:t>
            </a:r>
            <a:endParaRPr lang="en-US" sz="4400" b="0" strike="noStrike" spc="-1">
              <a:solidFill>
                <a:schemeClr val="dk1"/>
              </a:solidFill>
              <a:latin typeface="Calibri"/>
            </a:endParaRPr>
          </a:p>
        </p:txBody>
      </p:sp>
      <p:pic>
        <p:nvPicPr>
          <p:cNvPr id="92" name="Content Placeholder 4" descr="A screenshot of a computer program&#10;&#10;Description automatically generated"/>
          <p:cNvPicPr/>
          <p:nvPr/>
        </p:nvPicPr>
        <p:blipFill>
          <a:blip r:embed="rId2"/>
          <a:stretch/>
        </p:blipFill>
        <p:spPr>
          <a:xfrm>
            <a:off x="1973160" y="1311135"/>
            <a:ext cx="8313840" cy="538488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Title 2"/>
          <p:cNvSpPr txBox="1"/>
          <p:nvPr/>
        </p:nvSpPr>
        <p:spPr>
          <a:xfrm>
            <a:off x="838380" y="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defTabSz="914400">
              <a:lnSpc>
                <a:spcPct val="90000"/>
              </a:lnSpc>
            </a:pPr>
            <a:r>
              <a:rPr lang="en-US" sz="4400" b="0" strike="noStrike" spc="-1" dirty="0">
                <a:solidFill>
                  <a:schemeClr val="dk1"/>
                </a:solidFill>
                <a:latin typeface="Calibri Light"/>
              </a:rPr>
              <a:t>Behavioral Modeling: Activity Diagram</a:t>
            </a:r>
            <a:endParaRPr lang="en-US" sz="4400" b="0" strike="noStrike" spc="-1" dirty="0">
              <a:solidFill>
                <a:schemeClr val="dk1"/>
              </a:solidFill>
              <a:latin typeface="Calibri"/>
            </a:endParaRPr>
          </a:p>
        </p:txBody>
      </p:sp>
      <p:pic>
        <p:nvPicPr>
          <p:cNvPr id="94" name="Picture 93"/>
          <p:cNvPicPr/>
          <p:nvPr/>
        </p:nvPicPr>
        <p:blipFill>
          <a:blip r:embed="rId2"/>
          <a:stretch/>
        </p:blipFill>
        <p:spPr>
          <a:xfrm>
            <a:off x="2490849" y="1163781"/>
            <a:ext cx="7210301" cy="5474525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738068" y="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en-US" sz="4400" b="0" strike="noStrike" spc="-1" dirty="0">
                <a:solidFill>
                  <a:schemeClr val="dk1"/>
                </a:solidFill>
                <a:latin typeface="Calibri Light"/>
              </a:rPr>
              <a:t>Screenshots (UI, Code, if any)</a:t>
            </a:r>
            <a:endParaRPr lang="en-US" sz="4400" b="0" strike="noStrike" spc="-1" dirty="0">
              <a:solidFill>
                <a:schemeClr val="dk1"/>
              </a:solidFill>
              <a:latin typeface="Calibri"/>
            </a:endParaRPr>
          </a:p>
        </p:txBody>
      </p:sp>
      <p:pic>
        <p:nvPicPr>
          <p:cNvPr id="3" name="Content Placeholder 2" descr="A screenshot of a computer&#10;&#10;Description automatically generated">
            <a:extLst>
              <a:ext uri="{FF2B5EF4-FFF2-40B4-BE49-F238E27FC236}">
                <a16:creationId xmlns:a16="http://schemas.microsoft.com/office/drawing/2014/main" id="{0644E87C-8C90-94FC-FC58-0EB952464149}"/>
              </a:ext>
            </a:extLst>
          </p:cNvPr>
          <p:cNvPicPr>
            <a:picLocks noGrp="1" noChangeAspect="1"/>
          </p:cNvPicPr>
          <p:nvPr>
            <p:ph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019" y="1858804"/>
            <a:ext cx="11891962" cy="3999067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0A3472-F1B9-A394-DEC4-5E0E29AA7E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7925C1-D777-4030-89F2-504B2ED7B46F}"/>
              </a:ext>
            </a:extLst>
          </p:cNvPr>
          <p:cNvSpPr>
            <a:spLocks noGrp="1"/>
          </p:cNvSpPr>
          <p:nvPr>
            <p:ph/>
          </p:nvPr>
        </p:nvSpPr>
        <p:spPr/>
        <p:txBody>
          <a:bodyPr/>
          <a:lstStyle/>
          <a:p>
            <a:r>
              <a:rPr lang="en-US" dirty="0"/>
              <a:t>ftp code comment out comments – don’t include the class </a:t>
            </a:r>
          </a:p>
        </p:txBody>
      </p:sp>
    </p:spTree>
    <p:extLst>
      <p:ext uri="{BB962C8B-B14F-4D97-AF65-F5344CB8AC3E}">
        <p14:creationId xmlns:p14="http://schemas.microsoft.com/office/powerpoint/2010/main" val="11379005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en-US" sz="4400" b="0" strike="noStrike" spc="-1" dirty="0">
                <a:solidFill>
                  <a:schemeClr val="dk1"/>
                </a:solidFill>
                <a:latin typeface="Calibri Light"/>
              </a:rPr>
              <a:t>What’s Next??</a:t>
            </a:r>
            <a:endParaRPr lang="en-US" sz="4400" b="0" strike="noStrike" spc="-1" dirty="0">
              <a:solidFill>
                <a:schemeClr val="dk1"/>
              </a:solidFill>
              <a:latin typeface="Calibri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457200" indent="-457200">
              <a:lnSpc>
                <a:spcPct val="90000"/>
              </a:lnSpc>
              <a:spcBef>
                <a:spcPts val="1417"/>
              </a:spcBef>
              <a:buFont typeface="Arial" panose="020B0604020202020204" pitchFamily="34" charset="0"/>
              <a:buChar char="•"/>
            </a:pPr>
            <a:r>
              <a:rPr lang="en-US" sz="2800" spc="-1" dirty="0">
                <a:solidFill>
                  <a:schemeClr val="dk1"/>
                </a:solidFill>
                <a:latin typeface="Calibri"/>
              </a:rPr>
              <a:t>Development of the UI using PYQT6 </a:t>
            </a:r>
          </a:p>
          <a:p>
            <a:pPr marL="457200" indent="-457200">
              <a:lnSpc>
                <a:spcPct val="90000"/>
              </a:lnSpc>
              <a:spcBef>
                <a:spcPts val="1417"/>
              </a:spcBef>
              <a:buFont typeface="Arial" panose="020B0604020202020204" pitchFamily="34" charset="0"/>
              <a:buChar char="•"/>
            </a:pPr>
            <a:r>
              <a:rPr lang="en-US" sz="2800" spc="-1" dirty="0">
                <a:solidFill>
                  <a:schemeClr val="dk1"/>
                </a:solidFill>
                <a:latin typeface="Calibri"/>
              </a:rPr>
              <a:t>Finishing Class</a:t>
            </a:r>
          </a:p>
          <a:p>
            <a:pPr marL="457200" indent="-457200">
              <a:lnSpc>
                <a:spcPct val="90000"/>
              </a:lnSpc>
              <a:spcBef>
                <a:spcPts val="1417"/>
              </a:spcBef>
              <a:buFont typeface="Arial" panose="020B0604020202020204" pitchFamily="34" charset="0"/>
              <a:buChar char="•"/>
            </a:pPr>
            <a:r>
              <a:rPr lang="en-US" sz="2800" spc="-1" dirty="0">
                <a:solidFill>
                  <a:schemeClr val="dk1"/>
                </a:solidFill>
                <a:latin typeface="Calibri"/>
              </a:rPr>
              <a:t>Create endpoints for testing </a:t>
            </a:r>
          </a:p>
          <a:p>
            <a:pPr marL="457200" indent="-457200">
              <a:lnSpc>
                <a:spcPct val="90000"/>
              </a:lnSpc>
              <a:spcBef>
                <a:spcPts val="1417"/>
              </a:spcBef>
              <a:buFont typeface="Arial" panose="020B0604020202020204" pitchFamily="34" charset="0"/>
              <a:buChar char="•"/>
            </a:pPr>
            <a:endParaRPr lang="en-US" sz="2800" b="0" strike="noStrike" spc="-1" dirty="0">
              <a:solidFill>
                <a:schemeClr val="dk1"/>
              </a:solidFill>
              <a:latin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495540" y="-14356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en-US" sz="4400" b="0" strike="noStrike" spc="-1" dirty="0">
                <a:solidFill>
                  <a:schemeClr val="dk1"/>
                </a:solidFill>
                <a:latin typeface="Calibri Light"/>
              </a:rPr>
              <a:t>Team Details</a:t>
            </a:r>
            <a:endParaRPr lang="en-US" sz="4400" b="0" strike="noStrike" spc="-1" dirty="0">
              <a:solidFill>
                <a:schemeClr val="dk1"/>
              </a:solidFill>
              <a:latin typeface="Calibri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/>
          </p:nvPr>
        </p:nvSpPr>
        <p:spPr>
          <a:xfrm>
            <a:off x="5264115" y="3198780"/>
            <a:ext cx="2092522" cy="4604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432000">
              <a:lnSpc>
                <a:spcPct val="90000"/>
              </a:lnSpc>
              <a:spcBef>
                <a:spcPts val="1417"/>
              </a:spcBef>
            </a:pPr>
            <a:r>
              <a:rPr lang="en-US" sz="2800" b="0" strike="noStrike" spc="-1" dirty="0">
                <a:solidFill>
                  <a:schemeClr val="dk1"/>
                </a:solidFill>
                <a:latin typeface="Calibri"/>
              </a:rPr>
              <a:t>Dennis</a:t>
            </a:r>
          </a:p>
        </p:txBody>
      </p:sp>
      <p:sp>
        <p:nvSpPr>
          <p:cNvPr id="75" name="Content Placeholder 1"/>
          <p:cNvSpPr txBox="1"/>
          <p:nvPr/>
        </p:nvSpPr>
        <p:spPr>
          <a:xfrm>
            <a:off x="9918686" y="3107488"/>
            <a:ext cx="931970" cy="4604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108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</a:pPr>
            <a:r>
              <a:rPr lang="en-US" sz="2800" b="0" strike="noStrike" spc="-1" dirty="0">
                <a:solidFill>
                  <a:schemeClr val="dk1"/>
                </a:solidFill>
                <a:latin typeface="Calibri"/>
              </a:rPr>
              <a:t>Eric</a:t>
            </a:r>
          </a:p>
        </p:txBody>
      </p:sp>
      <p:sp>
        <p:nvSpPr>
          <p:cNvPr id="76" name="Content Placeholder 3"/>
          <p:cNvSpPr txBox="1"/>
          <p:nvPr/>
        </p:nvSpPr>
        <p:spPr>
          <a:xfrm>
            <a:off x="977233" y="3767796"/>
            <a:ext cx="1905120" cy="4604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108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</a:pPr>
            <a:r>
              <a:rPr lang="en-US" sz="2800" spc="-1" dirty="0">
                <a:solidFill>
                  <a:schemeClr val="dk1"/>
                </a:solidFill>
                <a:latin typeface="Calibri"/>
              </a:rPr>
              <a:t>Lewis</a:t>
            </a:r>
            <a:endParaRPr lang="en-US" sz="2800" b="0" strike="noStrike" spc="-1" dirty="0">
              <a:solidFill>
                <a:schemeClr val="dk1"/>
              </a:solidFill>
              <a:latin typeface="Calibri"/>
            </a:endParaRPr>
          </a:p>
        </p:txBody>
      </p:sp>
      <p:sp>
        <p:nvSpPr>
          <p:cNvPr id="77" name="Content Placeholder 5"/>
          <p:cNvSpPr txBox="1"/>
          <p:nvPr/>
        </p:nvSpPr>
        <p:spPr>
          <a:xfrm>
            <a:off x="3430861" y="6260540"/>
            <a:ext cx="1905120" cy="4604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108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</a:pPr>
            <a:r>
              <a:rPr lang="en-US" sz="2800" spc="-1" dirty="0">
                <a:solidFill>
                  <a:schemeClr val="dk1"/>
                </a:solidFill>
                <a:latin typeface="Calibri"/>
              </a:rPr>
              <a:t>Alexa</a:t>
            </a:r>
            <a:endParaRPr lang="en-US" sz="2800" b="0" strike="noStrike" spc="-1" dirty="0">
              <a:solidFill>
                <a:schemeClr val="dk1"/>
              </a:solidFill>
              <a:latin typeface="Calibri"/>
            </a:endParaRPr>
          </a:p>
        </p:txBody>
      </p:sp>
      <p:sp>
        <p:nvSpPr>
          <p:cNvPr id="78" name="Content Placeholder 6"/>
          <p:cNvSpPr txBox="1"/>
          <p:nvPr/>
        </p:nvSpPr>
        <p:spPr>
          <a:xfrm>
            <a:off x="7694020" y="6260540"/>
            <a:ext cx="939341" cy="4604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108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</a:pPr>
            <a:r>
              <a:rPr lang="en-US" sz="2800" b="0" strike="noStrike" spc="-1" dirty="0">
                <a:solidFill>
                  <a:schemeClr val="dk1"/>
                </a:solidFill>
                <a:latin typeface="Calibri"/>
              </a:rPr>
              <a:t>Will</a:t>
            </a:r>
          </a:p>
        </p:txBody>
      </p:sp>
      <p:pic>
        <p:nvPicPr>
          <p:cNvPr id="3" name="Picture 2" descr="A person taking a selfie&#10;&#10;Description automatically generated">
            <a:extLst>
              <a:ext uri="{FF2B5EF4-FFF2-40B4-BE49-F238E27FC236}">
                <a16:creationId xmlns:a16="http://schemas.microsoft.com/office/drawing/2014/main" id="{EB8DBDA1-E6FE-D904-314E-E817FFE23EA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384" b="1"/>
          <a:stretch/>
        </p:blipFill>
        <p:spPr>
          <a:xfrm>
            <a:off x="2817275" y="2944947"/>
            <a:ext cx="2605618" cy="3224733"/>
          </a:xfrm>
          <a:prstGeom prst="rect">
            <a:avLst/>
          </a:prstGeom>
        </p:spPr>
      </p:pic>
      <p:pic>
        <p:nvPicPr>
          <p:cNvPr id="5" name="Picture 4" descr="A person taking a selfie&#10;&#10;Description automatically generated">
            <a:extLst>
              <a:ext uri="{FF2B5EF4-FFF2-40B4-BE49-F238E27FC236}">
                <a16:creationId xmlns:a16="http://schemas.microsoft.com/office/drawing/2014/main" id="{D13963AE-F556-DC10-0624-AFFBFFB7F3A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92"/>
          <a:stretch/>
        </p:blipFill>
        <p:spPr>
          <a:xfrm>
            <a:off x="4944093" y="123452"/>
            <a:ext cx="2497860" cy="2944396"/>
          </a:xfrm>
          <a:prstGeom prst="rect">
            <a:avLst/>
          </a:prstGeom>
        </p:spPr>
      </p:pic>
      <p:pic>
        <p:nvPicPr>
          <p:cNvPr id="7" name="Picture 6" descr="A person wearing a red garment&#10;&#10;Description automatically generated">
            <a:extLst>
              <a:ext uri="{FF2B5EF4-FFF2-40B4-BE49-F238E27FC236}">
                <a16:creationId xmlns:a16="http://schemas.microsoft.com/office/drawing/2014/main" id="{DB017DF4-4784-48D3-9A11-B6E470CF2B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7045" y="148895"/>
            <a:ext cx="2856330" cy="2763764"/>
          </a:xfrm>
          <a:prstGeom prst="rect">
            <a:avLst/>
          </a:prstGeom>
        </p:spPr>
      </p:pic>
      <p:pic>
        <p:nvPicPr>
          <p:cNvPr id="9" name="Picture 8" descr="A person taking a selfie&#10;&#10;Description automatically generated">
            <a:extLst>
              <a:ext uri="{FF2B5EF4-FFF2-40B4-BE49-F238E27FC236}">
                <a16:creationId xmlns:a16="http://schemas.microsoft.com/office/drawing/2014/main" id="{5F94BF65-2CBD-7954-5A2E-F8C8E9A8506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37" t="31494"/>
          <a:stretch/>
        </p:blipFill>
        <p:spPr>
          <a:xfrm>
            <a:off x="495541" y="929478"/>
            <a:ext cx="2684998" cy="2741390"/>
          </a:xfrm>
          <a:prstGeom prst="rect">
            <a:avLst/>
          </a:prstGeom>
        </p:spPr>
      </p:pic>
      <p:pic>
        <p:nvPicPr>
          <p:cNvPr id="11" name="Picture 10" descr="A person taking a selfie&#10;&#10;Description automatically generated">
            <a:extLst>
              <a:ext uri="{FF2B5EF4-FFF2-40B4-BE49-F238E27FC236}">
                <a16:creationId xmlns:a16="http://schemas.microsoft.com/office/drawing/2014/main" id="{5ABB63A5-1DE2-9C5B-37C1-9DF837E7F10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15"/>
          <a:stretch/>
        </p:blipFill>
        <p:spPr>
          <a:xfrm>
            <a:off x="7197858" y="2899144"/>
            <a:ext cx="2176867" cy="331212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61B0AA-497B-E653-CCA6-433BD8686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95C4C4-D66B-CB40-D565-F015917B28ED}"/>
              </a:ext>
            </a:extLst>
          </p:cNvPr>
          <p:cNvSpPr>
            <a:spLocks noGrp="1"/>
          </p:cNvSpPr>
          <p:nvPr>
            <p:ph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4306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415440" y="593280"/>
            <a:ext cx="11360520" cy="763200"/>
          </a:xfrm>
          <a:prstGeom prst="rect">
            <a:avLst/>
          </a:prstGeom>
          <a:noFill/>
          <a:ln w="0">
            <a:noFill/>
          </a:ln>
        </p:spPr>
        <p:txBody>
          <a:bodyPr lIns="122040" tIns="122040" rIns="122040" bIns="122040" anchor="t">
            <a:no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en" sz="4400" b="0" strike="noStrike" spc="-1">
                <a:solidFill>
                  <a:schemeClr val="dk1"/>
                </a:solidFill>
                <a:latin typeface="Calibri Light"/>
              </a:rPr>
              <a:t>Project Overview</a:t>
            </a:r>
            <a:endParaRPr lang="en-US" sz="44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/>
          </p:nvPr>
        </p:nvSpPr>
        <p:spPr>
          <a:xfrm>
            <a:off x="415440" y="1536480"/>
            <a:ext cx="11360520" cy="4554720"/>
          </a:xfrm>
          <a:prstGeom prst="rect">
            <a:avLst/>
          </a:prstGeom>
          <a:noFill/>
          <a:ln w="0">
            <a:noFill/>
          </a:ln>
        </p:spPr>
        <p:txBody>
          <a:bodyPr lIns="122040" tIns="122040" rIns="122040" bIns="122040" anchor="t">
            <a:noAutofit/>
          </a:bodyPr>
          <a:lstStyle/>
          <a:p>
            <a:pPr marL="609480" indent="-457200" defTabSz="914400">
              <a:lnSpc>
                <a:spcPct val="90000"/>
              </a:lnSpc>
              <a:buClr>
                <a:srgbClr val="000000"/>
              </a:buClr>
              <a:buFont typeface="Arial"/>
              <a:buChar char="●"/>
            </a:pPr>
            <a:r>
              <a:rPr lang="en" sz="2800" b="0" strike="noStrike" spc="-1" dirty="0">
                <a:solidFill>
                  <a:schemeClr val="dk1"/>
                </a:solidFill>
                <a:latin typeface="Calibri"/>
              </a:rPr>
              <a:t>ScanMasterX seeks to lower the barrier of entry to analyzing and understanding the security of a network.</a:t>
            </a:r>
            <a:endParaRPr lang="en-US" sz="2800" b="0" strike="noStrike" spc="-1" dirty="0">
              <a:solidFill>
                <a:schemeClr val="dk1"/>
              </a:solidFill>
              <a:latin typeface="Calibri"/>
            </a:endParaRPr>
          </a:p>
          <a:p>
            <a:pPr marL="609480" indent="0" defTabSz="914400">
              <a:lnSpc>
                <a:spcPct val="90000"/>
              </a:lnSpc>
              <a:buNone/>
            </a:pPr>
            <a:endParaRPr lang="en-US" sz="2800" b="0" strike="noStrike" spc="-1" dirty="0">
              <a:solidFill>
                <a:schemeClr val="dk1"/>
              </a:solidFill>
              <a:latin typeface="Calibri"/>
            </a:endParaRPr>
          </a:p>
          <a:p>
            <a:pPr marL="609480" indent="-457200" defTabSz="914400">
              <a:lnSpc>
                <a:spcPct val="90000"/>
              </a:lnSpc>
              <a:buClr>
                <a:srgbClr val="000000"/>
              </a:buClr>
              <a:buFont typeface="Arial"/>
              <a:buChar char="●"/>
            </a:pPr>
            <a:r>
              <a:rPr lang="en" sz="2800" b="0" strike="noStrike" spc="-1" dirty="0">
                <a:solidFill>
                  <a:schemeClr val="dk1"/>
                </a:solidFill>
                <a:latin typeface="Calibri"/>
              </a:rPr>
              <a:t>Scans for IP addresses within a network</a:t>
            </a:r>
            <a:endParaRPr lang="en-US" sz="2800" b="0" strike="noStrike" spc="-1" dirty="0">
              <a:solidFill>
                <a:schemeClr val="dk1"/>
              </a:solidFill>
              <a:latin typeface="Calibri"/>
            </a:endParaRPr>
          </a:p>
          <a:p>
            <a:pPr marL="609480" indent="0" defTabSz="914400">
              <a:lnSpc>
                <a:spcPct val="90000"/>
              </a:lnSpc>
              <a:buNone/>
            </a:pPr>
            <a:endParaRPr lang="en-US" sz="2800" b="0" strike="noStrike" spc="-1" dirty="0">
              <a:solidFill>
                <a:schemeClr val="dk1"/>
              </a:solidFill>
              <a:latin typeface="Calibri"/>
            </a:endParaRPr>
          </a:p>
          <a:p>
            <a:pPr marL="609480" indent="-457200" defTabSz="914400">
              <a:lnSpc>
                <a:spcPct val="90000"/>
              </a:lnSpc>
              <a:buClr>
                <a:srgbClr val="000000"/>
              </a:buClr>
              <a:buFont typeface="Arial"/>
              <a:buChar char="●"/>
            </a:pPr>
            <a:r>
              <a:rPr lang="en" sz="2800" b="0" strike="noStrike" spc="-1" dirty="0">
                <a:solidFill>
                  <a:schemeClr val="dk1"/>
                </a:solidFill>
                <a:latin typeface="Calibri"/>
              </a:rPr>
              <a:t>Scans the ports located at specified IP addresses</a:t>
            </a:r>
            <a:endParaRPr lang="en-US" sz="2800" b="0" strike="noStrike" spc="-1" dirty="0">
              <a:solidFill>
                <a:schemeClr val="dk1"/>
              </a:solidFill>
              <a:latin typeface="Calibri"/>
            </a:endParaRPr>
          </a:p>
          <a:p>
            <a:pPr marL="609480" indent="0" defTabSz="914400">
              <a:lnSpc>
                <a:spcPct val="90000"/>
              </a:lnSpc>
              <a:buNone/>
            </a:pPr>
            <a:endParaRPr lang="en-US" sz="2800" b="0" strike="noStrike" spc="-1" dirty="0">
              <a:solidFill>
                <a:schemeClr val="dk1"/>
              </a:solidFill>
              <a:latin typeface="Calibri"/>
            </a:endParaRPr>
          </a:p>
          <a:p>
            <a:pPr marL="609480" indent="-457200" defTabSz="914400">
              <a:lnSpc>
                <a:spcPct val="90000"/>
              </a:lnSpc>
              <a:buClr>
                <a:srgbClr val="000000"/>
              </a:buClr>
              <a:buFont typeface="Arial"/>
              <a:buChar char="●"/>
            </a:pPr>
            <a:r>
              <a:rPr lang="en-US" sz="2800" b="0" strike="noStrike" spc="-1" dirty="0">
                <a:solidFill>
                  <a:schemeClr val="dk1"/>
                </a:solidFill>
                <a:latin typeface="Calibri"/>
              </a:rPr>
              <a:t>Displays the topology of the IP addresses found on a network</a:t>
            </a:r>
          </a:p>
          <a:p>
            <a:pPr marL="609480" indent="0" defTabSz="914400">
              <a:lnSpc>
                <a:spcPct val="90000"/>
              </a:lnSpc>
              <a:buNone/>
            </a:pPr>
            <a:endParaRPr lang="en-US" sz="2800" b="0" strike="noStrike" spc="-1" dirty="0">
              <a:solidFill>
                <a:schemeClr val="dk1"/>
              </a:solidFill>
              <a:latin typeface="Calibri"/>
            </a:endParaRPr>
          </a:p>
          <a:p>
            <a:pPr marL="609480" indent="-457200" defTabSz="914400">
              <a:lnSpc>
                <a:spcPct val="90000"/>
              </a:lnSpc>
              <a:buClr>
                <a:srgbClr val="000000"/>
              </a:buClr>
              <a:buFont typeface="Arial"/>
              <a:buChar char="●"/>
            </a:pPr>
            <a:r>
              <a:rPr lang="en-US" sz="2800" b="0" strike="noStrike" spc="-1" dirty="0">
                <a:solidFill>
                  <a:schemeClr val="dk1"/>
                </a:solidFill>
                <a:latin typeface="Calibri"/>
              </a:rPr>
              <a:t>Attempts a simple exploit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en-US" sz="4400" b="0" strike="noStrike" spc="-1">
                <a:solidFill>
                  <a:schemeClr val="dk1"/>
                </a:solidFill>
                <a:latin typeface="Calibri Light"/>
              </a:rPr>
              <a:t>Requirements List</a:t>
            </a:r>
            <a:endParaRPr lang="en-US" sz="44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28600" indent="-228600"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 dirty="0">
                <a:solidFill>
                  <a:schemeClr val="dk1"/>
                </a:solidFill>
                <a:latin typeface="Calibri"/>
              </a:rPr>
              <a:t>There must be a feature to identify vulnerabilities on a server. </a:t>
            </a:r>
          </a:p>
          <a:p>
            <a:pPr marL="228600" indent="-228600"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 dirty="0">
                <a:solidFill>
                  <a:schemeClr val="dk1"/>
                </a:solidFill>
                <a:latin typeface="Calibri"/>
              </a:rPr>
              <a:t>There must be a component that will evaluate the security of the ports on a given server. </a:t>
            </a:r>
          </a:p>
          <a:p>
            <a:pPr marL="228600" indent="-228600"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 dirty="0">
                <a:solidFill>
                  <a:schemeClr val="dk1"/>
                </a:solidFill>
                <a:latin typeface="Calibri"/>
              </a:rPr>
              <a:t>The user must be able to select which device(s), which ports, or which group of ports, that they wish to test and scan.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688572" y="545779"/>
            <a:ext cx="11360520" cy="763200"/>
          </a:xfrm>
          <a:prstGeom prst="rect">
            <a:avLst/>
          </a:prstGeom>
          <a:noFill/>
          <a:ln w="0">
            <a:noFill/>
          </a:ln>
        </p:spPr>
        <p:txBody>
          <a:bodyPr lIns="122040" tIns="122040" rIns="122040" bIns="122040" anchor="t">
            <a:no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en" sz="4400" b="0" strike="noStrike" spc="-1" dirty="0">
                <a:solidFill>
                  <a:schemeClr val="dk1"/>
                </a:solidFill>
                <a:latin typeface="Calibri Light"/>
              </a:rPr>
              <a:t>Project Solution Approach</a:t>
            </a:r>
            <a:endParaRPr lang="en-US" sz="4400" b="0" strike="noStrike" spc="-1" dirty="0">
              <a:solidFill>
                <a:schemeClr val="dk1"/>
              </a:solidFill>
              <a:latin typeface="Calibri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/>
          </p:nvPr>
        </p:nvSpPr>
        <p:spPr>
          <a:xfrm>
            <a:off x="688572" y="1536480"/>
            <a:ext cx="11360520" cy="4554720"/>
          </a:xfrm>
          <a:prstGeom prst="rect">
            <a:avLst/>
          </a:prstGeom>
          <a:noFill/>
          <a:ln w="0">
            <a:noFill/>
          </a:ln>
        </p:spPr>
        <p:txBody>
          <a:bodyPr lIns="122040" tIns="122040" rIns="122040" bIns="122040" anchor="t">
            <a:noAutofit/>
          </a:bodyPr>
          <a:lstStyle/>
          <a:p>
            <a:pPr marL="609480" indent="-457200" defTabSz="914400">
              <a:lnSpc>
                <a:spcPct val="90000"/>
              </a:lnSpc>
              <a:buClr>
                <a:srgbClr val="000000"/>
              </a:buClr>
              <a:buFont typeface="Arial"/>
              <a:buChar char="●"/>
            </a:pPr>
            <a:r>
              <a:rPr lang="en" sz="2800" spc="-1" dirty="0">
                <a:solidFill>
                  <a:schemeClr val="dk1"/>
                </a:solidFill>
                <a:latin typeface="Calibri"/>
              </a:rPr>
              <a:t>Major Components</a:t>
            </a:r>
            <a:endParaRPr lang="en-US" sz="2800" b="0" strike="noStrike" spc="-1" dirty="0">
              <a:solidFill>
                <a:schemeClr val="dk1"/>
              </a:solidFill>
              <a:latin typeface="Calibri"/>
            </a:endParaRPr>
          </a:p>
          <a:p>
            <a:pPr marL="1219320" lvl="1" indent="-423360" defTabSz="914400">
              <a:lnSpc>
                <a:spcPct val="90000"/>
              </a:lnSpc>
              <a:buClr>
                <a:srgbClr val="000000"/>
              </a:buClr>
              <a:buFont typeface="Arial"/>
              <a:buChar char="○"/>
            </a:pPr>
            <a:r>
              <a:rPr lang="en-US" sz="2400" b="0" strike="noStrike" spc="-1" dirty="0">
                <a:solidFill>
                  <a:schemeClr val="dk1"/>
                </a:solidFill>
                <a:latin typeface="Calibri"/>
              </a:rPr>
              <a:t>Custom scanner leveraging Nmap</a:t>
            </a:r>
          </a:p>
          <a:p>
            <a:pPr marL="1219320" lvl="1" indent="-423360" defTabSz="914400">
              <a:lnSpc>
                <a:spcPct val="90000"/>
              </a:lnSpc>
              <a:buClr>
                <a:srgbClr val="000000"/>
              </a:buClr>
              <a:buFont typeface="Arial"/>
              <a:buChar char="○"/>
            </a:pPr>
            <a:r>
              <a:rPr lang="en-US" sz="2400" b="0" strike="noStrike" spc="-1" dirty="0">
                <a:solidFill>
                  <a:schemeClr val="dk1"/>
                </a:solidFill>
                <a:latin typeface="Calibri"/>
              </a:rPr>
              <a:t>GUI for user to interact with</a:t>
            </a:r>
          </a:p>
          <a:p>
            <a:pPr marL="609480" indent="-457200" defTabSz="914400">
              <a:lnSpc>
                <a:spcPct val="90000"/>
              </a:lnSpc>
              <a:buClr>
                <a:srgbClr val="000000"/>
              </a:buClr>
              <a:buFont typeface="Arial"/>
              <a:buChar char="●"/>
            </a:pPr>
            <a:r>
              <a:rPr lang="en-US" sz="2800" spc="-1" dirty="0">
                <a:solidFill>
                  <a:schemeClr val="dk1"/>
                </a:solidFill>
                <a:latin typeface="Calibri"/>
              </a:rPr>
              <a:t>T</a:t>
            </a:r>
            <a:r>
              <a:rPr lang="en-US" sz="2800" b="0" strike="noStrike" spc="-1" dirty="0">
                <a:solidFill>
                  <a:schemeClr val="dk1"/>
                </a:solidFill>
                <a:latin typeface="Calibri"/>
              </a:rPr>
              <a:t>ools, Frameworks, Platforms, </a:t>
            </a:r>
            <a:r>
              <a:rPr lang="en-US" sz="2800" spc="-1" dirty="0">
                <a:solidFill>
                  <a:schemeClr val="dk1"/>
                </a:solidFill>
                <a:latin typeface="Calibri"/>
              </a:rPr>
              <a:t>L</a:t>
            </a:r>
            <a:r>
              <a:rPr lang="en-US" sz="2800" b="0" strike="noStrike" spc="-1" dirty="0">
                <a:solidFill>
                  <a:schemeClr val="dk1"/>
                </a:solidFill>
                <a:latin typeface="Calibri"/>
              </a:rPr>
              <a:t>ibraries</a:t>
            </a:r>
          </a:p>
          <a:p>
            <a:pPr marL="1219320" lvl="1" indent="-423360" defTabSz="914400">
              <a:lnSpc>
                <a:spcPct val="90000"/>
              </a:lnSpc>
              <a:buClr>
                <a:srgbClr val="000000"/>
              </a:buClr>
              <a:buFont typeface="Arial"/>
              <a:buChar char="○"/>
            </a:pPr>
            <a:r>
              <a:rPr lang="en-US" sz="2400" spc="-1" dirty="0">
                <a:solidFill>
                  <a:schemeClr val="dk1"/>
                </a:solidFill>
                <a:latin typeface="Calibri"/>
              </a:rPr>
              <a:t>PYQT  - UI framework for Python</a:t>
            </a:r>
          </a:p>
          <a:p>
            <a:pPr marL="1219320" lvl="1" indent="-423360" defTabSz="914400">
              <a:lnSpc>
                <a:spcPct val="90000"/>
              </a:lnSpc>
              <a:buClr>
                <a:srgbClr val="000000"/>
              </a:buClr>
              <a:buFont typeface="Arial"/>
              <a:buChar char="○"/>
            </a:pPr>
            <a:r>
              <a:rPr lang="en-US" sz="2400" spc="-1" dirty="0">
                <a:solidFill>
                  <a:schemeClr val="dk1"/>
                </a:solidFill>
                <a:latin typeface="Calibri"/>
              </a:rPr>
              <a:t>NMAP – A CLI network scanner</a:t>
            </a:r>
          </a:p>
          <a:p>
            <a:pPr marL="1219320" lvl="1" indent="-423360" defTabSz="914400">
              <a:lnSpc>
                <a:spcPct val="90000"/>
              </a:lnSpc>
              <a:buClr>
                <a:srgbClr val="000000"/>
              </a:buClr>
              <a:buFont typeface="Arial"/>
              <a:buChar char="○"/>
            </a:pPr>
            <a:r>
              <a:rPr lang="en-US" sz="2400" b="0" strike="noStrike" spc="-1" dirty="0">
                <a:solidFill>
                  <a:schemeClr val="dk1"/>
                </a:solidFill>
                <a:latin typeface="Calibri"/>
              </a:rPr>
              <a:t>CVE </a:t>
            </a:r>
            <a:r>
              <a:rPr lang="en-US" sz="2400" spc="-1" dirty="0">
                <a:solidFill>
                  <a:schemeClr val="dk1"/>
                </a:solidFill>
                <a:latin typeface="Calibri"/>
              </a:rPr>
              <a:t>Database [TBD]</a:t>
            </a:r>
            <a:endParaRPr lang="en-US" sz="2400" b="0" strike="noStrike" spc="-1" dirty="0">
              <a:solidFill>
                <a:schemeClr val="dk1"/>
              </a:solidFill>
              <a:latin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838080" y="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en-US" sz="4400" b="0" strike="noStrike" spc="-1">
                <a:solidFill>
                  <a:schemeClr val="dk1"/>
                </a:solidFill>
                <a:latin typeface="Calibri Light"/>
              </a:rPr>
              <a:t>System Architecture Diagram</a:t>
            </a:r>
            <a:endParaRPr lang="en-US" sz="4400" b="0" strike="noStrike" spc="-1">
              <a:solidFill>
                <a:schemeClr val="dk1"/>
              </a:solidFill>
              <a:latin typeface="Calibri"/>
            </a:endParaRPr>
          </a:p>
        </p:txBody>
      </p:sp>
      <p:pic>
        <p:nvPicPr>
          <p:cNvPr id="3" name="Content Placeholder 2" descr="A screen shot of a diagram&#10;&#10;Description automatically generated">
            <a:extLst>
              <a:ext uri="{FF2B5EF4-FFF2-40B4-BE49-F238E27FC236}">
                <a16:creationId xmlns:a16="http://schemas.microsoft.com/office/drawing/2014/main" id="{762FCD59-1C0C-0A3A-8812-7CE50DA1A283}"/>
              </a:ext>
            </a:extLst>
          </p:cNvPr>
          <p:cNvPicPr>
            <a:picLocks noGrp="1" noChangeAspect="1"/>
          </p:cNvPicPr>
          <p:nvPr>
            <p:ph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355" y="1733798"/>
            <a:ext cx="11585290" cy="4216892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838080" y="1836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en-US" sz="4400" b="0" strike="noStrike" spc="-1">
                <a:solidFill>
                  <a:schemeClr val="dk1"/>
                </a:solidFill>
                <a:latin typeface="Calibri Light"/>
              </a:rPr>
              <a:t>Use Case Modeling</a:t>
            </a:r>
            <a:endParaRPr lang="en-US" sz="4400" b="0" strike="noStrike" spc="-1">
              <a:solidFill>
                <a:schemeClr val="dk1"/>
              </a:solidFill>
              <a:latin typeface="Calibri"/>
            </a:endParaRPr>
          </a:p>
        </p:txBody>
      </p:sp>
      <p:pic>
        <p:nvPicPr>
          <p:cNvPr id="88" name="Picture 87"/>
          <p:cNvPicPr/>
          <p:nvPr/>
        </p:nvPicPr>
        <p:blipFill>
          <a:blip r:embed="rId2"/>
          <a:stretch/>
        </p:blipFill>
        <p:spPr>
          <a:xfrm>
            <a:off x="2392380" y="1520041"/>
            <a:ext cx="7406640" cy="39866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823792" y="-95944"/>
            <a:ext cx="10515240" cy="143043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en-US" sz="4400" b="0" strike="noStrike" spc="-1" dirty="0">
                <a:solidFill>
                  <a:schemeClr val="dk1"/>
                </a:solidFill>
                <a:latin typeface="Calibri Light"/>
              </a:rPr>
              <a:t>Structural Modeling: Class Diagram</a:t>
            </a:r>
            <a:endParaRPr lang="en-US" sz="4400" b="0" strike="noStrike" spc="-1" dirty="0">
              <a:solidFill>
                <a:schemeClr val="dk1"/>
              </a:solidFill>
              <a:latin typeface="Calibri"/>
            </a:endParaRPr>
          </a:p>
        </p:txBody>
      </p:sp>
      <p:pic>
        <p:nvPicPr>
          <p:cNvPr id="3" name="Picture 2" descr="A diagram of a computer&#10;&#10;Description automatically generated">
            <a:extLst>
              <a:ext uri="{FF2B5EF4-FFF2-40B4-BE49-F238E27FC236}">
                <a16:creationId xmlns:a16="http://schemas.microsoft.com/office/drawing/2014/main" id="{6B21A69A-13B2-9880-826F-6B71905C15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9055" y="905947"/>
            <a:ext cx="6193890" cy="577986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</a:majorFont>
      <a:minorFont>
        <a:latin typeface="Calibri" panose="020F0502020204030204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</a:majorFont>
      <a:minorFont>
        <a:latin typeface="Calibri" panose="020F0502020204030204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</a:majorFont>
      <a:minorFont>
        <a:latin typeface="Calibri" panose="020F0502020204030204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1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</a:majorFont>
      <a:minorFont>
        <a:latin typeface="Calibri" panose="020F0502020204030204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</a:majorFont>
      <a:minorFont>
        <a:latin typeface="Calibri" panose="020F0502020204030204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</a:majorFont>
      <a:minorFont>
        <a:latin typeface="Calibri" panose="020F0502020204030204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</a:majorFont>
      <a:minorFont>
        <a:latin typeface="Calibri" panose="020F0502020204030204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</a:majorFont>
      <a:minorFont>
        <a:latin typeface="Calibri" panose="020F0502020204030204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</a:majorFont>
      <a:minorFont>
        <a:latin typeface="Calibri" panose="020F0502020204030204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</a:majorFont>
      <a:minorFont>
        <a:latin typeface="Calibri" panose="020F0502020204030204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</a:majorFont>
      <a:minorFont>
        <a:latin typeface="Calibri" panose="020F0502020204030204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</a:majorFont>
      <a:minorFont>
        <a:latin typeface="Calibri" panose="020F0502020204030204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3636</TotalTime>
  <Words>223</Words>
  <Application>Microsoft Macintosh PowerPoint</Application>
  <PresentationFormat>Widescreen</PresentationFormat>
  <Paragraphs>41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12</vt:i4>
      </vt:variant>
      <vt:variant>
        <vt:lpstr>Slide Titles</vt:lpstr>
      </vt:variant>
      <vt:variant>
        <vt:i4>14</vt:i4>
      </vt:variant>
    </vt:vector>
  </HeadingPairs>
  <TitlesOfParts>
    <vt:vector size="32" baseType="lpstr">
      <vt:lpstr>Arial</vt:lpstr>
      <vt:lpstr>Calibri</vt:lpstr>
      <vt:lpstr>Calibri Light</vt:lpstr>
      <vt:lpstr>Symbol</vt:lpstr>
      <vt:lpstr>Times New Roman</vt:lpstr>
      <vt:lpstr>Wingdings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ScanMasterX Team No 10: UwUltimate Stardust Crusaders</vt:lpstr>
      <vt:lpstr>Team Details</vt:lpstr>
      <vt:lpstr>Problem Statement </vt:lpstr>
      <vt:lpstr>Project Overview</vt:lpstr>
      <vt:lpstr>Requirements List</vt:lpstr>
      <vt:lpstr>Project Solution Approach</vt:lpstr>
      <vt:lpstr>System Architecture Diagram</vt:lpstr>
      <vt:lpstr>Use Case Modeling</vt:lpstr>
      <vt:lpstr>Structural Modeling: Class Diagram</vt:lpstr>
      <vt:lpstr>Behavioral Modeling: Sequence Diagram</vt:lpstr>
      <vt:lpstr>PowerPoint Presentation</vt:lpstr>
      <vt:lpstr>Screenshots (UI, Code, if any)</vt:lpstr>
      <vt:lpstr>PowerPoint Presentation</vt:lpstr>
      <vt:lpstr>What’s Next??</vt:lpstr>
    </vt:vector>
  </TitlesOfParts>
  <Company>Eastern Washington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of the project Team No: Team Name</dc:title>
  <dc:subject/>
  <dc:creator>Kaur, Sanmeet</dc:creator>
  <dc:description/>
  <cp:lastModifiedBy>Darrington, Alexa</cp:lastModifiedBy>
  <cp:revision>12</cp:revision>
  <dcterms:created xsi:type="dcterms:W3CDTF">2024-05-03T17:34:49Z</dcterms:created>
  <dcterms:modified xsi:type="dcterms:W3CDTF">2024-05-07T17:58:51Z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2</vt:i4>
  </property>
  <property fmtid="{D5CDD505-2E9C-101B-9397-08002B2CF9AE}" pid="3" name="PresentationFormat">
    <vt:lpwstr>Widescreen</vt:lpwstr>
  </property>
  <property fmtid="{D5CDD505-2E9C-101B-9397-08002B2CF9AE}" pid="4" name="Slides">
    <vt:i4>12</vt:i4>
  </property>
</Properties>
</file>